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76" r:id="rId4"/>
    <p:sldId id="278" r:id="rId5"/>
    <p:sldId id="27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4176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23.02.2024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23.02.2024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noProof="0"/>
              <a:t>Mintacím szerkesztése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547-0B26-4181-9958-0F74634B97A1}" type="datetime1">
              <a:rPr lang="de-CH" noProof="0" smtClean="0"/>
              <a:t>23.02.2024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3879-9C0F-4F94-919F-30B833E8871A}" type="datetime1">
              <a:rPr lang="de-CH" noProof="0" smtClean="0"/>
              <a:t>23.02.2024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82BE-DF56-4719-B180-C3B0D509F71F}" type="datetime1">
              <a:rPr lang="de-CH" noProof="0" smtClean="0"/>
              <a:t>23.02.2024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9425-7348-43E2-B0E9-6A2A48F5FA8A}" type="datetime1">
              <a:rPr lang="de-CH" noProof="0" smtClean="0"/>
              <a:t>23.02.2024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82B2-018B-4FD3-AD95-2F64EDE0E9D6}" type="datetime1">
              <a:rPr lang="de-CH" noProof="0" smtClean="0"/>
              <a:t>23.02.2024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FED0-443D-411A-B8E4-0668A8890EE3}" type="datetime1">
              <a:rPr lang="de-CH" noProof="0" smtClean="0"/>
              <a:t>23.02.2024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hu-HU" noProof="0"/>
              <a:t>Táblázat beszúrásához kattintson az ikonra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6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8E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chemeClr val="accent3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6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2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23.02.2024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6697-4585-4368-989A-16003D150648}" type="datetime1">
              <a:rPr lang="de-CH" noProof="0" smtClean="0"/>
              <a:t>23.02.2024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62-278A-4155-9BEB-7C2CB2386E92}" type="datetime1">
              <a:rPr lang="de-CH" noProof="0" smtClean="0"/>
              <a:t>23.02.2024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hu-HU" noProof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4EAFE7-317E-4912-B75C-DD6945F82242}" type="datetime1">
              <a:rPr lang="de-CH" noProof="0" smtClean="0"/>
              <a:t>23.02.2024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A358CF3-A22A-46C1-A4E5-5810212466EF}" type="datetime1">
              <a:rPr lang="de-CH" noProof="0" smtClean="0"/>
              <a:t>23.02.2024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 descr="Ein Bild, das Gebäude, Stadt, Schloss, Turm enthält.&#10;&#10;Automatisch generierte Beschreibung">
            <a:extLst>
              <a:ext uri="{FF2B5EF4-FFF2-40B4-BE49-F238E27FC236}">
                <a16:creationId xmlns:a16="http://schemas.microsoft.com/office/drawing/2014/main" id="{882FF669-564A-4497-A386-BA8B28F256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b="461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6096000" cy="2772000"/>
          </a:xfrm>
        </p:spPr>
        <p:txBody>
          <a:bodyPr/>
          <a:lstStyle/>
          <a:p>
            <a:r>
              <a:rPr lang="hu-HU" dirty="0"/>
              <a:t>PhD Seminar</a:t>
            </a:r>
            <a:br>
              <a:rPr lang="hu-HU" dirty="0"/>
            </a:br>
            <a:r>
              <a:rPr lang="hu-HU" dirty="0"/>
              <a:t>Spring Semester 2024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Dr. </a:t>
            </a:r>
            <a:r>
              <a:rPr lang="hu-HU" b="1" dirty="0"/>
              <a:t>Daniel Barath</a:t>
            </a:r>
            <a:endParaRPr lang="de-DE" b="1" dirty="0"/>
          </a:p>
          <a:p>
            <a:r>
              <a:rPr lang="hu-HU" dirty="0"/>
              <a:t>CVG ETH Zürich (CNB G 107.1)</a:t>
            </a:r>
          </a:p>
          <a:p>
            <a:r>
              <a:rPr lang="hu-HU" dirty="0"/>
              <a:t>dbarath@inf.ethz.ch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616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hu-HU" dirty="0" err="1"/>
              <a:t>Objectives</a:t>
            </a:r>
            <a:r>
              <a:rPr lang="hu-HU" dirty="0"/>
              <a:t> &amp; </a:t>
            </a:r>
            <a:r>
              <a:rPr lang="hu-HU" dirty="0" err="1"/>
              <a:t>Requirements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792F61-F3A1-4E2C-B0EE-9742603F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084263"/>
            <a:ext cx="4983163" cy="468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000" b="1" dirty="0" err="1"/>
              <a:t>Objectives</a:t>
            </a:r>
            <a:endParaRPr lang="hu-HU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Present</a:t>
            </a:r>
            <a:r>
              <a:rPr lang="hu-HU" sz="2000" b="1" dirty="0"/>
              <a:t> </a:t>
            </a:r>
            <a:r>
              <a:rPr lang="en-US" sz="2000" dirty="0"/>
              <a:t>and </a:t>
            </a:r>
            <a:r>
              <a:rPr lang="en-US" sz="2000" b="1" dirty="0"/>
              <a:t>discuss</a:t>
            </a:r>
            <a:r>
              <a:rPr lang="hu-HU" sz="2000" b="1" dirty="0"/>
              <a:t> </a:t>
            </a:r>
            <a:r>
              <a:rPr lang="en-US" sz="2000" dirty="0"/>
              <a:t>current </a:t>
            </a:r>
            <a:r>
              <a:rPr lang="en-US" sz="2000" b="1" dirty="0"/>
              <a:t>research</a:t>
            </a:r>
            <a:r>
              <a:rPr lang="hu-HU" sz="2000" b="1" dirty="0"/>
              <a:t> </a:t>
            </a:r>
            <a:r>
              <a:rPr lang="en-US" sz="2000" dirty="0"/>
              <a:t>being done at </a:t>
            </a:r>
            <a:r>
              <a:rPr lang="en-US" sz="2000" b="1" dirty="0"/>
              <a:t>IVC</a:t>
            </a:r>
            <a:r>
              <a:rPr lang="hu-HU" sz="2000" b="1" dirty="0"/>
              <a:t> </a:t>
            </a:r>
            <a:r>
              <a:rPr lang="en-US" sz="2000" dirty="0"/>
              <a:t>+ </a:t>
            </a:r>
            <a:r>
              <a:rPr lang="en-US" sz="2000" b="1" dirty="0"/>
              <a:t>DRZ</a:t>
            </a:r>
            <a:r>
              <a:rPr lang="hu-HU" sz="2000" b="1" dirty="0"/>
              <a:t>.</a:t>
            </a:r>
            <a:endParaRPr lang="en-US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err="1"/>
              <a:t>Strengthen</a:t>
            </a:r>
            <a:r>
              <a:rPr lang="hu-HU" sz="2000" b="1" dirty="0"/>
              <a:t> </a:t>
            </a:r>
            <a:r>
              <a:rPr lang="hu-HU" sz="2000" dirty="0" err="1"/>
              <a:t>expertise</a:t>
            </a:r>
            <a:r>
              <a:rPr lang="hu-HU" sz="2000" dirty="0"/>
              <a:t> </a:t>
            </a:r>
            <a:r>
              <a:rPr lang="hu-HU" sz="2000" dirty="0" err="1"/>
              <a:t>on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field</a:t>
            </a:r>
            <a:r>
              <a:rPr lang="hu-HU" sz="2000" dirty="0"/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Provide</a:t>
            </a:r>
            <a:r>
              <a:rPr lang="hu-HU" sz="2000" b="1" dirty="0"/>
              <a:t> </a:t>
            </a:r>
            <a:r>
              <a:rPr lang="en-US" sz="2000" dirty="0"/>
              <a:t>a </a:t>
            </a:r>
            <a:r>
              <a:rPr lang="en-US" sz="2000" b="1" dirty="0"/>
              <a:t>platform</a:t>
            </a:r>
            <a:r>
              <a:rPr lang="hu-HU" sz="2000" b="1" dirty="0"/>
              <a:t> </a:t>
            </a:r>
            <a:r>
              <a:rPr lang="en-US" sz="2000" dirty="0"/>
              <a:t>for </a:t>
            </a:r>
            <a:r>
              <a:rPr lang="en-US" sz="2000" b="1" dirty="0" err="1"/>
              <a:t>collaboration</a:t>
            </a:r>
            <a:r>
              <a:rPr lang="en-US" sz="2000" dirty="0" err="1"/>
              <a:t>across</a:t>
            </a:r>
            <a:r>
              <a:rPr lang="en-US" sz="2000" dirty="0"/>
              <a:t> widely different topics researched at IVC + DRZ</a:t>
            </a:r>
            <a:r>
              <a:rPr lang="hu-HU" sz="2000" dirty="0"/>
              <a:t>.</a:t>
            </a:r>
            <a:endParaRPr lang="en-US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err="1"/>
              <a:t>Practice</a:t>
            </a:r>
            <a:r>
              <a:rPr lang="hu-HU" sz="2000" b="1" dirty="0"/>
              <a:t> </a:t>
            </a:r>
            <a:r>
              <a:rPr lang="hu-HU" sz="2000" dirty="0" err="1"/>
              <a:t>scientific</a:t>
            </a:r>
            <a:r>
              <a:rPr lang="hu-HU" sz="2000" dirty="0"/>
              <a:t> </a:t>
            </a:r>
            <a:r>
              <a:rPr lang="hu-HU" sz="2000" b="1" dirty="0" err="1"/>
              <a:t>presentations</a:t>
            </a:r>
            <a:r>
              <a:rPr lang="hu-HU" sz="2000" b="1" dirty="0"/>
              <a:t>.</a:t>
            </a:r>
            <a:endParaRPr lang="hu-HU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47E-D2DB-4F76-9588-775FC8D85F8C}" type="datetime1">
              <a:rPr lang="de-CH" noProof="0" smtClean="0"/>
              <a:t>23.02.2024</a:t>
            </a:fld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</a:t>
            </a:fld>
            <a:endParaRPr lang="de-CH" noProof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B0FF826-D193-497A-B75D-3AA79AEEEA5F}"/>
              </a:ext>
            </a:extLst>
          </p:cNvPr>
          <p:cNvSpPr txBox="1">
            <a:spLocks/>
          </p:cNvSpPr>
          <p:nvPr/>
        </p:nvSpPr>
        <p:spPr>
          <a:xfrm>
            <a:off x="6477002" y="1084263"/>
            <a:ext cx="4983163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39750" indent="-539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2900" indent="-533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265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hu-HU" sz="2000" b="1" dirty="0" err="1"/>
              <a:t>Requirements</a:t>
            </a:r>
            <a:endParaRPr lang="hu-HU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PhD students </a:t>
            </a:r>
            <a:r>
              <a:rPr lang="en-US" sz="2000" dirty="0"/>
              <a:t>must </a:t>
            </a:r>
            <a:r>
              <a:rPr lang="hu-HU" sz="2000" dirty="0" err="1"/>
              <a:t>give</a:t>
            </a:r>
            <a:r>
              <a:rPr lang="hu-HU" sz="2000" dirty="0"/>
              <a:t> a 15-minutes </a:t>
            </a:r>
            <a:r>
              <a:rPr lang="hu-HU" sz="2000" dirty="0" err="1"/>
              <a:t>long</a:t>
            </a:r>
            <a:r>
              <a:rPr lang="hu-HU" sz="2000" dirty="0"/>
              <a:t> </a:t>
            </a:r>
            <a:r>
              <a:rPr lang="en-US" sz="2000" dirty="0"/>
              <a:t>present</a:t>
            </a:r>
            <a:r>
              <a:rPr lang="hu-HU" sz="2000" dirty="0" err="1"/>
              <a:t>ation</a:t>
            </a:r>
            <a:r>
              <a:rPr lang="en-US" sz="2000" dirty="0"/>
              <a:t> </a:t>
            </a:r>
            <a:r>
              <a:rPr lang="hu-HU" sz="2000" dirty="0" err="1"/>
              <a:t>about</a:t>
            </a:r>
            <a:r>
              <a:rPr lang="hu-HU" sz="2000" dirty="0"/>
              <a:t> </a:t>
            </a:r>
            <a:r>
              <a:rPr lang="en-US" sz="2000" dirty="0"/>
              <a:t>their </a:t>
            </a:r>
            <a:r>
              <a:rPr lang="en-US" sz="2000" b="1" dirty="0"/>
              <a:t>research once in a </a:t>
            </a:r>
            <a:r>
              <a:rPr lang="hu-HU" sz="2000" b="1" dirty="0" err="1"/>
              <a:t>semester</a:t>
            </a:r>
            <a:endParaRPr lang="en-US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err="1"/>
              <a:t>Have</a:t>
            </a:r>
            <a:r>
              <a:rPr lang="hu-HU" sz="2000" dirty="0"/>
              <a:t> </a:t>
            </a:r>
            <a:r>
              <a:rPr lang="hu-HU" sz="2000" b="1" dirty="0"/>
              <a:t>75% </a:t>
            </a:r>
            <a:r>
              <a:rPr lang="hu-HU" sz="2000" b="1" dirty="0" err="1"/>
              <a:t>presence</a:t>
            </a:r>
            <a:r>
              <a:rPr lang="hu-HU" sz="2000" b="1" dirty="0"/>
              <a:t> </a:t>
            </a:r>
            <a:r>
              <a:rPr lang="hu-HU" sz="2000" b="1" dirty="0" err="1"/>
              <a:t>rate</a:t>
            </a:r>
            <a:endParaRPr lang="hu-HU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Try to give </a:t>
            </a:r>
            <a:r>
              <a:rPr lang="en-US" sz="2000" b="1" dirty="0"/>
              <a:t>feedback </a:t>
            </a:r>
            <a:r>
              <a:rPr lang="en-US" sz="2000" dirty="0"/>
              <a:t>to </a:t>
            </a:r>
            <a:r>
              <a:rPr lang="en-US" sz="2000" b="1" dirty="0"/>
              <a:t>other PhD students</a:t>
            </a:r>
            <a:r>
              <a:rPr lang="en-US" sz="2000" dirty="0"/>
              <a:t>, specially if the research is related to your own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Try to </a:t>
            </a:r>
            <a:r>
              <a:rPr lang="en-US" sz="2000" b="1" dirty="0"/>
              <a:t>put effort </a:t>
            </a:r>
            <a:r>
              <a:rPr lang="en-US" sz="2000" dirty="0"/>
              <a:t>on your </a:t>
            </a:r>
            <a:r>
              <a:rPr lang="en-US" sz="2000" b="1" dirty="0"/>
              <a:t>presentations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408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hu-HU" dirty="0"/>
              <a:t>PhD </a:t>
            </a:r>
            <a:r>
              <a:rPr lang="hu-HU" dirty="0" err="1"/>
              <a:t>Seminar</a:t>
            </a:r>
            <a:r>
              <a:rPr lang="hu-HU" dirty="0"/>
              <a:t> </a:t>
            </a:r>
            <a:r>
              <a:rPr lang="hu-HU" dirty="0" err="1"/>
              <a:t>Format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792F61-F3A1-4E2C-B0EE-9742603F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931025"/>
            <a:ext cx="11026776" cy="483323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First sessions</a:t>
            </a:r>
            <a:r>
              <a:rPr lang="en-US" sz="2000" dirty="0"/>
              <a:t>: post-doc/senior PhDs and researchers present their research and current projects first</a:t>
            </a:r>
            <a:endParaRPr lang="hu-HU" sz="2000" dirty="0"/>
          </a:p>
          <a:p>
            <a:pPr marL="8255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Check CVG</a:t>
            </a:r>
            <a:r>
              <a:rPr lang="hu-HU" sz="2000" dirty="0"/>
              <a:t> </a:t>
            </a:r>
            <a:r>
              <a:rPr lang="en-US" sz="2000" dirty="0"/>
              <a:t>website for list and talk titles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Your </a:t>
            </a:r>
            <a:r>
              <a:rPr lang="en-US" sz="2000" b="1" dirty="0"/>
              <a:t>presentation topic </a:t>
            </a:r>
            <a:r>
              <a:rPr lang="en-US" sz="2000" dirty="0"/>
              <a:t>could be:</a:t>
            </a:r>
            <a:endParaRPr lang="hu-HU" sz="2000" dirty="0"/>
          </a:p>
          <a:p>
            <a:pPr marL="8255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err="1"/>
              <a:t>Current</a:t>
            </a:r>
            <a:r>
              <a:rPr lang="hu-HU" sz="2000" b="1" dirty="0"/>
              <a:t> </a:t>
            </a:r>
            <a:r>
              <a:rPr lang="hu-HU" sz="2000" dirty="0"/>
              <a:t>project;</a:t>
            </a:r>
          </a:p>
          <a:p>
            <a:pPr marL="8255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err="1"/>
              <a:t>Previous</a:t>
            </a:r>
            <a:r>
              <a:rPr lang="hu-HU" sz="2000" b="1" dirty="0"/>
              <a:t> </a:t>
            </a:r>
            <a:r>
              <a:rPr lang="hu-HU" sz="2000" dirty="0" err="1"/>
              <a:t>research</a:t>
            </a:r>
            <a:r>
              <a:rPr lang="hu-HU" sz="2000" dirty="0"/>
              <a:t>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err="1"/>
              <a:t>Presentations</a:t>
            </a:r>
            <a:r>
              <a:rPr lang="hu-HU" sz="2000" b="1" dirty="0"/>
              <a:t> </a:t>
            </a:r>
            <a:r>
              <a:rPr lang="hu-HU" sz="2000" dirty="0" err="1"/>
              <a:t>will</a:t>
            </a:r>
            <a:r>
              <a:rPr lang="hu-HU" sz="2000" dirty="0"/>
              <a:t> be </a:t>
            </a:r>
            <a:r>
              <a:rPr lang="hu-HU" sz="2000" b="1" dirty="0"/>
              <a:t>20 </a:t>
            </a:r>
            <a:r>
              <a:rPr lang="hu-HU" sz="2000" b="1" dirty="0" err="1"/>
              <a:t>minutes</a:t>
            </a:r>
            <a:r>
              <a:rPr lang="hu-HU" sz="2000" b="1" dirty="0"/>
              <a:t> </a:t>
            </a:r>
            <a:r>
              <a:rPr lang="hu-HU" sz="2000" dirty="0"/>
              <a:t>+ </a:t>
            </a:r>
            <a:r>
              <a:rPr lang="hu-HU" sz="2000" dirty="0" err="1"/>
              <a:t>questions</a:t>
            </a:r>
            <a:r>
              <a:rPr lang="hu-HU" sz="2000" dirty="0"/>
              <a:t> </a:t>
            </a:r>
          </a:p>
          <a:p>
            <a:pPr marL="8255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err="1"/>
              <a:t>Two</a:t>
            </a:r>
            <a:r>
              <a:rPr lang="hu-HU" sz="2000" dirty="0"/>
              <a:t> PhD </a:t>
            </a:r>
            <a:r>
              <a:rPr lang="hu-HU" sz="2000" dirty="0" err="1"/>
              <a:t>students</a:t>
            </a:r>
            <a:r>
              <a:rPr lang="hu-HU" sz="2000" dirty="0"/>
              <a:t> per session</a:t>
            </a:r>
          </a:p>
          <a:p>
            <a:pPr marL="8255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I </a:t>
            </a:r>
            <a:r>
              <a:rPr lang="hu-HU" sz="2000" dirty="0" err="1"/>
              <a:t>will</a:t>
            </a:r>
            <a:r>
              <a:rPr lang="hu-HU" sz="2000" dirty="0"/>
              <a:t> </a:t>
            </a:r>
            <a:r>
              <a:rPr lang="hu-HU" sz="2000" dirty="0" err="1"/>
              <a:t>send</a:t>
            </a:r>
            <a:r>
              <a:rPr lang="hu-HU" sz="2000" dirty="0"/>
              <a:t> an </a:t>
            </a:r>
            <a:r>
              <a:rPr lang="hu-HU" sz="2000" b="1" dirty="0"/>
              <a:t>e-mail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b="1" dirty="0" err="1"/>
              <a:t>divulgation</a:t>
            </a:r>
            <a:r>
              <a:rPr lang="hu-HU" sz="2000" b="1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b="1" dirty="0"/>
              <a:t>IVC + CGL</a:t>
            </a:r>
          </a:p>
          <a:p>
            <a:pPr marL="8255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Send </a:t>
            </a:r>
            <a:r>
              <a:rPr lang="en-US" sz="2000" b="1" dirty="0"/>
              <a:t>abstract </a:t>
            </a:r>
            <a:r>
              <a:rPr lang="en-US" sz="2000" dirty="0"/>
              <a:t>and </a:t>
            </a:r>
            <a:r>
              <a:rPr lang="en-US" sz="2000" b="1" dirty="0"/>
              <a:t>title one week before </a:t>
            </a:r>
            <a:r>
              <a:rPr lang="en-US" sz="2000" dirty="0"/>
              <a:t>your presentation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47E-D2DB-4F76-9588-775FC8D85F8C}" type="datetime1">
              <a:rPr lang="de-CH" noProof="0" smtClean="0"/>
              <a:t>23.02.2024</a:t>
            </a:fld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3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4019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hu-HU" dirty="0" err="1"/>
              <a:t>Tentative</a:t>
            </a:r>
            <a:r>
              <a:rPr lang="hu-HU" dirty="0"/>
              <a:t> Schedule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792F61-F3A1-4E2C-B0EE-9742603F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856247"/>
            <a:ext cx="4983163" cy="468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000" b="1" dirty="0" err="1"/>
              <a:t>Senior</a:t>
            </a:r>
            <a:r>
              <a:rPr lang="hu-HU" sz="2000" b="1" dirty="0"/>
              <a:t> </a:t>
            </a:r>
            <a:r>
              <a:rPr lang="hu-HU" sz="2000" b="1" dirty="0" err="1"/>
              <a:t>Researchers</a:t>
            </a:r>
            <a:r>
              <a:rPr lang="hu-HU" sz="2000" b="1" dirty="0"/>
              <a:t> </a:t>
            </a:r>
            <a:r>
              <a:rPr lang="hu-HU" sz="2000" b="1" dirty="0" err="1"/>
              <a:t>Presentations</a:t>
            </a:r>
            <a:endParaRPr lang="hu-HU" sz="2000" b="1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23.02. </a:t>
            </a:r>
            <a:r>
              <a:rPr lang="hu-HU" sz="2000" dirty="0" err="1"/>
              <a:t>Today</a:t>
            </a:r>
            <a:r>
              <a:rPr lang="hu-HU" sz="2000" dirty="0"/>
              <a:t> </a:t>
            </a:r>
            <a:r>
              <a:rPr lang="hu-HU" sz="2000" b="1" dirty="0"/>
              <a:t>– </a:t>
            </a:r>
            <a:r>
              <a:rPr lang="hu-HU" sz="2000" b="1" dirty="0" err="1"/>
              <a:t>Introductory</a:t>
            </a:r>
            <a:r>
              <a:rPr lang="hu-HU" sz="2000" b="1" dirty="0"/>
              <a:t> </a:t>
            </a:r>
            <a:r>
              <a:rPr lang="hu-HU" sz="2000" b="1" dirty="0" err="1"/>
              <a:t>talk</a:t>
            </a:r>
            <a:endParaRPr lang="hu-HU" sz="2000" b="1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01.03. Talk by Dr. Daniel Barath</a:t>
            </a:r>
            <a:endParaRPr lang="hu-HU" sz="2000" b="1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08.03. Talk by Dr. Francis Engelmann</a:t>
            </a:r>
            <a:endParaRPr lang="hu-HU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47E-D2DB-4F76-9588-775FC8D85F8C}" type="datetime1">
              <a:rPr lang="de-CH" noProof="0" smtClean="0"/>
              <a:t>23.02.2024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4</a:t>
            </a:fld>
            <a:endParaRPr lang="de-CH" noProof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B0FF826-D193-497A-B75D-3AA79AEEEA5F}"/>
              </a:ext>
            </a:extLst>
          </p:cNvPr>
          <p:cNvSpPr txBox="1">
            <a:spLocks/>
          </p:cNvSpPr>
          <p:nvPr/>
        </p:nvSpPr>
        <p:spPr>
          <a:xfrm>
            <a:off x="5951913" y="856246"/>
            <a:ext cx="5935287" cy="52001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39750" indent="-539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2900" indent="-533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265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hu-HU" sz="2000" b="1" dirty="0"/>
              <a:t>PhD </a:t>
            </a:r>
            <a:r>
              <a:rPr lang="hu-HU" sz="2000" b="1" dirty="0" err="1"/>
              <a:t>Student</a:t>
            </a:r>
            <a:r>
              <a:rPr lang="hu-HU" sz="2000" b="1" dirty="0"/>
              <a:t> </a:t>
            </a:r>
            <a:r>
              <a:rPr lang="hu-HU" sz="2000" b="1" dirty="0" err="1"/>
              <a:t>Presentations</a:t>
            </a:r>
            <a:endParaRPr lang="hu-HU" sz="20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hu-HU" sz="2000" dirty="0"/>
              <a:t>(</a:t>
            </a:r>
            <a:r>
              <a:rPr lang="hu-HU" sz="2000" dirty="0" err="1"/>
              <a:t>will</a:t>
            </a:r>
            <a:r>
              <a:rPr lang="hu-HU" sz="2000" dirty="0"/>
              <a:t> be </a:t>
            </a:r>
            <a:r>
              <a:rPr lang="hu-HU" sz="2000" dirty="0" err="1"/>
              <a:t>filled</a:t>
            </a:r>
            <a:r>
              <a:rPr lang="hu-HU" sz="2000" dirty="0"/>
              <a:t> </a:t>
            </a:r>
            <a:r>
              <a:rPr lang="hu-HU" sz="2000" dirty="0" err="1"/>
              <a:t>when</a:t>
            </a:r>
            <a:r>
              <a:rPr lang="hu-HU" sz="2000" dirty="0"/>
              <a:t> </a:t>
            </a:r>
            <a:r>
              <a:rPr lang="hu-HU" sz="2000" dirty="0" err="1"/>
              <a:t>after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end of </a:t>
            </a:r>
            <a:r>
              <a:rPr lang="hu-HU" sz="2000" dirty="0" err="1"/>
              <a:t>the</a:t>
            </a:r>
            <a:r>
              <a:rPr lang="hu-HU" sz="2000" dirty="0"/>
              <a:t> 2nd </a:t>
            </a:r>
            <a:r>
              <a:rPr lang="hu-HU" sz="2000" dirty="0" err="1"/>
              <a:t>week</a:t>
            </a:r>
            <a:r>
              <a:rPr lang="hu-HU" sz="2000" dirty="0"/>
              <a:t>)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15.03.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22.03.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12.04.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19.04.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26.04.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03.05.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10.05.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17.05.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24.05.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31.05.</a:t>
            </a:r>
          </a:p>
        </p:txBody>
      </p:sp>
    </p:spTree>
    <p:extLst>
      <p:ext uri="{BB962C8B-B14F-4D97-AF65-F5344CB8AC3E}">
        <p14:creationId xmlns:p14="http://schemas.microsoft.com/office/powerpoint/2010/main" val="383407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979000"/>
            <a:ext cx="10728325" cy="900000"/>
          </a:xfrm>
        </p:spPr>
        <p:txBody>
          <a:bodyPr/>
          <a:lstStyle/>
          <a:p>
            <a:r>
              <a:rPr lang="hu-HU" sz="4200" dirty="0" err="1"/>
              <a:t>Feedbacks</a:t>
            </a:r>
            <a:r>
              <a:rPr lang="hu-HU" sz="4200" dirty="0"/>
              <a:t> &amp; </a:t>
            </a:r>
            <a:r>
              <a:rPr lang="hu-HU" sz="4200" dirty="0" err="1"/>
              <a:t>Questions</a:t>
            </a:r>
            <a:r>
              <a:rPr lang="hu-HU" sz="4200" dirty="0"/>
              <a:t>?</a:t>
            </a:r>
            <a:endParaRPr lang="de-CH" sz="4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47E-D2DB-4F76-9588-775FC8D85F8C}" type="datetime1">
              <a:rPr lang="de-CH" noProof="0" smtClean="0"/>
              <a:t>23.02.2024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5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815041704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ETH_Vorlage_Praesentation" id="{4B926070-AF32-7F40-B7F4-387B612D789A}" vid="{D694835D-6A8F-E347-A983-608C17A72CEC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eth-pp-template-praesentation</Template>
  <TotalTime>0</TotalTime>
  <Words>258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Symbol</vt:lpstr>
      <vt:lpstr>ETH Zürich</vt:lpstr>
      <vt:lpstr>PhD Seminar Spring Semester 2024</vt:lpstr>
      <vt:lpstr>Objectives &amp; Requirements</vt:lpstr>
      <vt:lpstr>PhD Seminar Format</vt:lpstr>
      <vt:lpstr>Tentative Schedule</vt:lpstr>
      <vt:lpstr>Feedbacks &amp;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Seminar Autumn Semester 2021</dc:title>
  <dc:creator>Barath Daniel</dc:creator>
  <cp:lastModifiedBy>Barath  Daniel Béla</cp:lastModifiedBy>
  <cp:revision>7</cp:revision>
  <dcterms:created xsi:type="dcterms:W3CDTF">2021-09-23T09:36:59Z</dcterms:created>
  <dcterms:modified xsi:type="dcterms:W3CDTF">2024-02-23T09:05:59Z</dcterms:modified>
</cp:coreProperties>
</file>